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7" r:id="rId3"/>
    <p:sldId id="281" r:id="rId4"/>
    <p:sldId id="278" r:id="rId5"/>
    <p:sldId id="279" r:id="rId6"/>
    <p:sldId id="280" r:id="rId7"/>
    <p:sldId id="267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D334-93E9-491B-9C5F-BBE0204AF1D4}" v="2" dt="2024-03-27T11:28:15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22" autoAdjust="0"/>
  </p:normalViewPr>
  <p:slideViewPr>
    <p:cSldViewPr snapToGrid="0">
      <p:cViewPr varScale="1">
        <p:scale>
          <a:sx n="54" d="100"/>
          <a:sy n="54" d="100"/>
        </p:scale>
        <p:origin x="130" y="58"/>
      </p:cViewPr>
      <p:guideLst/>
    </p:cSldViewPr>
  </p:slideViewPr>
  <p:outlineViewPr>
    <p:cViewPr>
      <p:scale>
        <a:sx n="33" d="100"/>
        <a:sy n="33" d="100"/>
      </p:scale>
      <p:origin x="0" y="-210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0215D334-93E9-491B-9C5F-BBE0204AF1D4}"/>
    <pc:docChg chg="undo custSel addSld delSld modSld">
      <pc:chgData name="Alex Boardman" userId="3c4038fad9741b6e" providerId="LiveId" clId="{0215D334-93E9-491B-9C5F-BBE0204AF1D4}" dt="2024-03-27T12:51:05.499" v="229" actId="26606"/>
      <pc:docMkLst>
        <pc:docMk/>
      </pc:docMkLst>
      <pc:sldChg chg="delSp modSp mod delAnim">
        <pc:chgData name="Alex Boardman" userId="3c4038fad9741b6e" providerId="LiveId" clId="{0215D334-93E9-491B-9C5F-BBE0204AF1D4}" dt="2024-03-26T17:56:21.570" v="18" actId="20577"/>
        <pc:sldMkLst>
          <pc:docMk/>
          <pc:sldMk cId="3035638039" sldId="256"/>
        </pc:sldMkLst>
        <pc:spChg chg="mod">
          <ac:chgData name="Alex Boardman" userId="3c4038fad9741b6e" providerId="LiveId" clId="{0215D334-93E9-491B-9C5F-BBE0204AF1D4}" dt="2024-03-26T17:56:21.570" v="18" actId="20577"/>
          <ac:spMkLst>
            <pc:docMk/>
            <pc:sldMk cId="3035638039" sldId="256"/>
            <ac:spMk id="2" creationId="{0DD7BE19-7D58-4247-4CBC-4835F3CC8623}"/>
          </ac:spMkLst>
        </pc:spChg>
        <pc:spChg chg="del">
          <ac:chgData name="Alex Boardman" userId="3c4038fad9741b6e" providerId="LiveId" clId="{0215D334-93E9-491B-9C5F-BBE0204AF1D4}" dt="2024-03-26T17:55:13.088" v="2" actId="478"/>
          <ac:spMkLst>
            <pc:docMk/>
            <pc:sldMk cId="3035638039" sldId="256"/>
            <ac:spMk id="4" creationId="{26AF47F7-0ADA-9138-2974-D71D45D0C2C2}"/>
          </ac:spMkLst>
        </pc:spChg>
        <pc:spChg chg="del">
          <ac:chgData name="Alex Boardman" userId="3c4038fad9741b6e" providerId="LiveId" clId="{0215D334-93E9-491B-9C5F-BBE0204AF1D4}" dt="2024-03-26T17:55:08.405" v="0" actId="478"/>
          <ac:spMkLst>
            <pc:docMk/>
            <pc:sldMk cId="3035638039" sldId="256"/>
            <ac:spMk id="7" creationId="{29B0B48D-F4A6-2E0E-DB8C-E67B48B1F6F8}"/>
          </ac:spMkLst>
        </pc:spChg>
        <pc:spChg chg="del">
          <ac:chgData name="Alex Boardman" userId="3c4038fad9741b6e" providerId="LiveId" clId="{0215D334-93E9-491B-9C5F-BBE0204AF1D4}" dt="2024-03-26T17:55:10.861" v="1" actId="478"/>
          <ac:spMkLst>
            <pc:docMk/>
            <pc:sldMk cId="3035638039" sldId="256"/>
            <ac:spMk id="11" creationId="{BF1D7ADD-4A03-DE97-E5DB-485DDBFA7689}"/>
          </ac:spMkLst>
        </pc:spChg>
      </pc:sldChg>
      <pc:sldChg chg="del">
        <pc:chgData name="Alex Boardman" userId="3c4038fad9741b6e" providerId="LiveId" clId="{0215D334-93E9-491B-9C5F-BBE0204AF1D4}" dt="2024-03-26T18:01:48.158" v="124" actId="47"/>
        <pc:sldMkLst>
          <pc:docMk/>
          <pc:sldMk cId="933607944" sldId="261"/>
        </pc:sldMkLst>
      </pc:sldChg>
      <pc:sldChg chg="del">
        <pc:chgData name="Alex Boardman" userId="3c4038fad9741b6e" providerId="LiveId" clId="{0215D334-93E9-491B-9C5F-BBE0204AF1D4}" dt="2024-03-26T18:00:57.272" v="115" actId="47"/>
        <pc:sldMkLst>
          <pc:docMk/>
          <pc:sldMk cId="1628080787" sldId="262"/>
        </pc:sldMkLst>
      </pc:sldChg>
      <pc:sldChg chg="del">
        <pc:chgData name="Alex Boardman" userId="3c4038fad9741b6e" providerId="LiveId" clId="{0215D334-93E9-491B-9C5F-BBE0204AF1D4}" dt="2024-03-26T18:01:47.883" v="123" actId="47"/>
        <pc:sldMkLst>
          <pc:docMk/>
          <pc:sldMk cId="872264648" sldId="263"/>
        </pc:sldMkLst>
      </pc:sldChg>
      <pc:sldChg chg="del">
        <pc:chgData name="Alex Boardman" userId="3c4038fad9741b6e" providerId="LiveId" clId="{0215D334-93E9-491B-9C5F-BBE0204AF1D4}" dt="2024-03-26T18:01:06.613" v="119" actId="47"/>
        <pc:sldMkLst>
          <pc:docMk/>
          <pc:sldMk cId="818257539" sldId="264"/>
        </pc:sldMkLst>
      </pc:sldChg>
      <pc:sldChg chg="del">
        <pc:chgData name="Alex Boardman" userId="3c4038fad9741b6e" providerId="LiveId" clId="{0215D334-93E9-491B-9C5F-BBE0204AF1D4}" dt="2024-03-26T18:01:43.489" v="120" actId="47"/>
        <pc:sldMkLst>
          <pc:docMk/>
          <pc:sldMk cId="3903522304" sldId="268"/>
        </pc:sldMkLst>
      </pc:sldChg>
      <pc:sldChg chg="del">
        <pc:chgData name="Alex Boardman" userId="3c4038fad9741b6e" providerId="LiveId" clId="{0215D334-93E9-491B-9C5F-BBE0204AF1D4}" dt="2024-03-26T18:01:03.071" v="117" actId="47"/>
        <pc:sldMkLst>
          <pc:docMk/>
          <pc:sldMk cId="2846169642" sldId="269"/>
        </pc:sldMkLst>
      </pc:sldChg>
      <pc:sldChg chg="del">
        <pc:chgData name="Alex Boardman" userId="3c4038fad9741b6e" providerId="LiveId" clId="{0215D334-93E9-491B-9C5F-BBE0204AF1D4}" dt="2024-03-26T18:01:45.318" v="121" actId="47"/>
        <pc:sldMkLst>
          <pc:docMk/>
          <pc:sldMk cId="1094299821" sldId="270"/>
        </pc:sldMkLst>
      </pc:sldChg>
      <pc:sldChg chg="del">
        <pc:chgData name="Alex Boardman" userId="3c4038fad9741b6e" providerId="LiveId" clId="{0215D334-93E9-491B-9C5F-BBE0204AF1D4}" dt="2024-03-26T18:01:46.902" v="122" actId="47"/>
        <pc:sldMkLst>
          <pc:docMk/>
          <pc:sldMk cId="3778371638" sldId="271"/>
        </pc:sldMkLst>
      </pc:sldChg>
      <pc:sldChg chg="del">
        <pc:chgData name="Alex Boardman" userId="3c4038fad9741b6e" providerId="LiveId" clId="{0215D334-93E9-491B-9C5F-BBE0204AF1D4}" dt="2024-03-26T18:00:58.659" v="116" actId="47"/>
        <pc:sldMkLst>
          <pc:docMk/>
          <pc:sldMk cId="1372824655" sldId="272"/>
        </pc:sldMkLst>
      </pc:sldChg>
      <pc:sldChg chg="del">
        <pc:chgData name="Alex Boardman" userId="3c4038fad9741b6e" providerId="LiveId" clId="{0215D334-93E9-491B-9C5F-BBE0204AF1D4}" dt="2024-03-26T18:01:04.207" v="118" actId="47"/>
        <pc:sldMkLst>
          <pc:docMk/>
          <pc:sldMk cId="3308221574" sldId="273"/>
        </pc:sldMkLst>
      </pc:sldChg>
      <pc:sldChg chg="delSp mod delAnim">
        <pc:chgData name="Alex Boardman" userId="3c4038fad9741b6e" providerId="LiveId" clId="{0215D334-93E9-491B-9C5F-BBE0204AF1D4}" dt="2024-03-26T18:02:02.926" v="129" actId="478"/>
        <pc:sldMkLst>
          <pc:docMk/>
          <pc:sldMk cId="863790732" sldId="274"/>
        </pc:sldMkLst>
        <pc:picChg chg="del">
          <ac:chgData name="Alex Boardman" userId="3c4038fad9741b6e" providerId="LiveId" clId="{0215D334-93E9-491B-9C5F-BBE0204AF1D4}" dt="2024-03-26T18:02:02.926" v="129" actId="478"/>
          <ac:picMkLst>
            <pc:docMk/>
            <pc:sldMk cId="863790732" sldId="274"/>
            <ac:picMk id="4" creationId="{BAA02520-FA42-14BD-A2A3-0CABF3D6644F}"/>
          </ac:picMkLst>
        </pc:picChg>
      </pc:sldChg>
      <pc:sldChg chg="del">
        <pc:chgData name="Alex Boardman" userId="3c4038fad9741b6e" providerId="LiveId" clId="{0215D334-93E9-491B-9C5F-BBE0204AF1D4}" dt="2024-03-26T18:01:49.563" v="125" actId="47"/>
        <pc:sldMkLst>
          <pc:docMk/>
          <pc:sldMk cId="1447710777" sldId="275"/>
        </pc:sldMkLst>
      </pc:sldChg>
      <pc:sldChg chg="add del">
        <pc:chgData name="Alex Boardman" userId="3c4038fad9741b6e" providerId="LiveId" clId="{0215D334-93E9-491B-9C5F-BBE0204AF1D4}" dt="2024-03-26T18:02:00.708" v="128" actId="47"/>
        <pc:sldMkLst>
          <pc:docMk/>
          <pc:sldMk cId="1291141807" sldId="276"/>
        </pc:sldMkLst>
      </pc:sldChg>
      <pc:sldChg chg="new">
        <pc:chgData name="Alex Boardman" userId="3c4038fad9741b6e" providerId="LiveId" clId="{0215D334-93E9-491B-9C5F-BBE0204AF1D4}" dt="2024-03-26T17:56:44.857" v="19" actId="680"/>
        <pc:sldMkLst>
          <pc:docMk/>
          <pc:sldMk cId="1192762767" sldId="277"/>
        </pc:sldMkLst>
      </pc:sldChg>
      <pc:sldChg chg="addSp delSp modSp new mod setBg">
        <pc:chgData name="Alex Boardman" userId="3c4038fad9741b6e" providerId="LiveId" clId="{0215D334-93E9-491B-9C5F-BBE0204AF1D4}" dt="2024-03-27T12:51:05.499" v="229" actId="26606"/>
        <pc:sldMkLst>
          <pc:docMk/>
          <pc:sldMk cId="53517019" sldId="278"/>
        </pc:sldMkLst>
        <pc:spChg chg="mod">
          <ac:chgData name="Alex Boardman" userId="3c4038fad9741b6e" providerId="LiveId" clId="{0215D334-93E9-491B-9C5F-BBE0204AF1D4}" dt="2024-03-27T12:51:05.499" v="229" actId="26606"/>
          <ac:spMkLst>
            <pc:docMk/>
            <pc:sldMk cId="53517019" sldId="278"/>
            <ac:spMk id="2" creationId="{28FFB0BB-010C-E44E-689B-683469F20329}"/>
          </ac:spMkLst>
        </pc:spChg>
        <pc:spChg chg="del">
          <ac:chgData name="Alex Boardman" userId="3c4038fad9741b6e" providerId="LiveId" clId="{0215D334-93E9-491B-9C5F-BBE0204AF1D4}" dt="2024-03-27T11:27:42.149" v="147" actId="22"/>
          <ac:spMkLst>
            <pc:docMk/>
            <pc:sldMk cId="53517019" sldId="278"/>
            <ac:spMk id="3" creationId="{AE3E3915-088F-963F-AA85-05833C925CF1}"/>
          </ac:spMkLst>
        </pc:spChg>
        <pc:spChg chg="add mod">
          <ac:chgData name="Alex Boardman" userId="3c4038fad9741b6e" providerId="LiveId" clId="{0215D334-93E9-491B-9C5F-BBE0204AF1D4}" dt="2024-03-27T12:51:05.499" v="229" actId="26606"/>
          <ac:spMkLst>
            <pc:docMk/>
            <pc:sldMk cId="53517019" sldId="278"/>
            <ac:spMk id="6" creationId="{CAE877BD-7D0A-0B27-6F77-BADADCC993E6}"/>
          </ac:spMkLst>
        </pc:spChg>
        <pc:spChg chg="add">
          <ac:chgData name="Alex Boardman" userId="3c4038fad9741b6e" providerId="LiveId" clId="{0215D334-93E9-491B-9C5F-BBE0204AF1D4}" dt="2024-03-27T12:51:05.499" v="229" actId="26606"/>
          <ac:spMkLst>
            <pc:docMk/>
            <pc:sldMk cId="53517019" sldId="278"/>
            <ac:spMk id="11" creationId="{F0A604E4-7307-451C-93BE-F1F7E1BF3BF8}"/>
          </ac:spMkLst>
        </pc:spChg>
        <pc:spChg chg="add">
          <ac:chgData name="Alex Boardman" userId="3c4038fad9741b6e" providerId="LiveId" clId="{0215D334-93E9-491B-9C5F-BBE0204AF1D4}" dt="2024-03-27T12:51:05.499" v="229" actId="26606"/>
          <ac:spMkLst>
            <pc:docMk/>
            <pc:sldMk cId="53517019" sldId="278"/>
            <ac:spMk id="13" creationId="{F7F3A0AA-35E5-4085-942B-737839030604}"/>
          </ac:spMkLst>
        </pc:spChg>
        <pc:spChg chg="add">
          <ac:chgData name="Alex Boardman" userId="3c4038fad9741b6e" providerId="LiveId" clId="{0215D334-93E9-491B-9C5F-BBE0204AF1D4}" dt="2024-03-27T12:51:05.499" v="229" actId="26606"/>
          <ac:spMkLst>
            <pc:docMk/>
            <pc:sldMk cId="53517019" sldId="278"/>
            <ac:spMk id="15" creationId="{402F5C38-C747-4173-ABBF-656E39E82130}"/>
          </ac:spMkLst>
        </pc:spChg>
        <pc:spChg chg="add">
          <ac:chgData name="Alex Boardman" userId="3c4038fad9741b6e" providerId="LiveId" clId="{0215D334-93E9-491B-9C5F-BBE0204AF1D4}" dt="2024-03-27T12:51:05.499" v="229" actId="26606"/>
          <ac:spMkLst>
            <pc:docMk/>
            <pc:sldMk cId="53517019" sldId="278"/>
            <ac:spMk id="17" creationId="{E37EECFC-A684-4391-AE85-4CDAF5565F61}"/>
          </ac:spMkLst>
        </pc:spChg>
        <pc:picChg chg="add mod ord">
          <ac:chgData name="Alex Boardman" userId="3c4038fad9741b6e" providerId="LiveId" clId="{0215D334-93E9-491B-9C5F-BBE0204AF1D4}" dt="2024-03-27T12:51:05.499" v="229" actId="26606"/>
          <ac:picMkLst>
            <pc:docMk/>
            <pc:sldMk cId="53517019" sldId="278"/>
            <ac:picMk id="5" creationId="{CEF44E23-958F-AC3B-CA65-06B3A4CEFE98}"/>
          </ac:picMkLst>
        </pc:picChg>
      </pc:sldChg>
      <pc:sldChg chg="modSp add mod">
        <pc:chgData name="Alex Boardman" userId="3c4038fad9741b6e" providerId="LiveId" clId="{0215D334-93E9-491B-9C5F-BBE0204AF1D4}" dt="2024-03-26T17:57:05.121" v="71" actId="20577"/>
        <pc:sldMkLst>
          <pc:docMk/>
          <pc:sldMk cId="1313967153" sldId="279"/>
        </pc:sldMkLst>
        <pc:spChg chg="mod">
          <ac:chgData name="Alex Boardman" userId="3c4038fad9741b6e" providerId="LiveId" clId="{0215D334-93E9-491B-9C5F-BBE0204AF1D4}" dt="2024-03-26T17:57:05.121" v="71" actId="20577"/>
          <ac:spMkLst>
            <pc:docMk/>
            <pc:sldMk cId="1313967153" sldId="279"/>
            <ac:spMk id="2" creationId="{28FFB0BB-010C-E44E-689B-683469F20329}"/>
          </ac:spMkLst>
        </pc:spChg>
      </pc:sldChg>
      <pc:sldChg chg="delSp modSp new mod">
        <pc:chgData name="Alex Boardman" userId="3c4038fad9741b6e" providerId="LiveId" clId="{0215D334-93E9-491B-9C5F-BBE0204AF1D4}" dt="2024-03-26T17:59:12.022" v="114" actId="478"/>
        <pc:sldMkLst>
          <pc:docMk/>
          <pc:sldMk cId="1485907470" sldId="280"/>
        </pc:sldMkLst>
        <pc:spChg chg="mod">
          <ac:chgData name="Alex Boardman" userId="3c4038fad9741b6e" providerId="LiveId" clId="{0215D334-93E9-491B-9C5F-BBE0204AF1D4}" dt="2024-03-26T17:59:04.066" v="113" actId="20577"/>
          <ac:spMkLst>
            <pc:docMk/>
            <pc:sldMk cId="1485907470" sldId="280"/>
            <ac:spMk id="2" creationId="{9F78DC69-1976-96E6-884F-1F1A3AFE3299}"/>
          </ac:spMkLst>
        </pc:spChg>
        <pc:spChg chg="del">
          <ac:chgData name="Alex Boardman" userId="3c4038fad9741b6e" providerId="LiveId" clId="{0215D334-93E9-491B-9C5F-BBE0204AF1D4}" dt="2024-03-26T17:59:12.022" v="114" actId="478"/>
          <ac:spMkLst>
            <pc:docMk/>
            <pc:sldMk cId="1485907470" sldId="280"/>
            <ac:spMk id="3" creationId="{C34DDBE3-3C83-5BE4-543A-2A9391FD8FC1}"/>
          </ac:spMkLst>
        </pc:spChg>
      </pc:sldChg>
      <pc:sldChg chg="modSp new mod">
        <pc:chgData name="Alex Boardman" userId="3c4038fad9741b6e" providerId="LiveId" clId="{0215D334-93E9-491B-9C5F-BBE0204AF1D4}" dt="2024-03-26T18:32:09.022" v="146" actId="20577"/>
        <pc:sldMkLst>
          <pc:docMk/>
          <pc:sldMk cId="2196288170" sldId="281"/>
        </pc:sldMkLst>
        <pc:spChg chg="mod">
          <ac:chgData name="Alex Boardman" userId="3c4038fad9741b6e" providerId="LiveId" clId="{0215D334-93E9-491B-9C5F-BBE0204AF1D4}" dt="2024-03-26T18:32:09.022" v="146" actId="20577"/>
          <ac:spMkLst>
            <pc:docMk/>
            <pc:sldMk cId="2196288170" sldId="281"/>
            <ac:spMk id="2" creationId="{FA572513-8DE4-B3C9-619D-E59A7DC10E40}"/>
          </ac:spMkLst>
        </pc:spChg>
      </pc:sldChg>
    </pc:docChg>
  </pc:docChgLst>
  <pc:docChgLst>
    <pc:chgData name="Alex Boardman" userId="3c4038fad9741b6e" providerId="LiveId" clId="{10DDF67D-2C8C-45A4-99F6-2B5EA3A15362}"/>
    <pc:docChg chg="custSel delSld modSld">
      <pc:chgData name="Alex Boardman" userId="3c4038fad9741b6e" providerId="LiveId" clId="{10DDF67D-2C8C-45A4-99F6-2B5EA3A15362}" dt="2024-03-08T10:00:46.277" v="577" actId="5793"/>
      <pc:docMkLst>
        <pc:docMk/>
      </pc:docMkLst>
      <pc:sldChg chg="modSp">
        <pc:chgData name="Alex Boardman" userId="3c4038fad9741b6e" providerId="LiveId" clId="{10DDF67D-2C8C-45A4-99F6-2B5EA3A15362}" dt="2024-03-08T10:00:46.277" v="577" actId="5793"/>
        <pc:sldMkLst>
          <pc:docMk/>
          <pc:sldMk cId="3035638039" sldId="256"/>
        </pc:sldMkLst>
        <pc:spChg chg="mod">
          <ac:chgData name="Alex Boardman" userId="3c4038fad9741b6e" providerId="LiveId" clId="{10DDF67D-2C8C-45A4-99F6-2B5EA3A15362}" dt="2024-03-08T10:00:46.277" v="577" actId="5793"/>
          <ac:spMkLst>
            <pc:docMk/>
            <pc:sldMk cId="3035638039" sldId="256"/>
            <ac:spMk id="7" creationId="{29B0B48D-F4A6-2E0E-DB8C-E67B48B1F6F8}"/>
          </ac:spMkLst>
        </pc:spChg>
      </pc:sldChg>
      <pc:sldChg chg="modSp mod">
        <pc:chgData name="Alex Boardman" userId="3c4038fad9741b6e" providerId="LiveId" clId="{10DDF67D-2C8C-45A4-99F6-2B5EA3A15362}" dt="2024-03-08T09:41:19.403" v="23" actId="1076"/>
        <pc:sldMkLst>
          <pc:docMk/>
          <pc:sldMk cId="933607944" sldId="261"/>
        </pc:sldMkLst>
        <pc:spChg chg="mod">
          <ac:chgData name="Alex Boardman" userId="3c4038fad9741b6e" providerId="LiveId" clId="{10DDF67D-2C8C-45A4-99F6-2B5EA3A15362}" dt="2024-03-08T09:41:19.403" v="23" actId="1076"/>
          <ac:spMkLst>
            <pc:docMk/>
            <pc:sldMk cId="933607944" sldId="261"/>
            <ac:spMk id="11" creationId="{E4C49001-C56C-55B4-04E7-80919C89112C}"/>
          </ac:spMkLst>
        </pc:spChg>
      </pc:sldChg>
      <pc:sldChg chg="modSp mod">
        <pc:chgData name="Alex Boardman" userId="3c4038fad9741b6e" providerId="LiveId" clId="{10DDF67D-2C8C-45A4-99F6-2B5EA3A15362}" dt="2024-03-08T09:41:48.237" v="55" actId="1076"/>
        <pc:sldMkLst>
          <pc:docMk/>
          <pc:sldMk cId="872264648" sldId="263"/>
        </pc:sldMkLst>
        <pc:spChg chg="mod">
          <ac:chgData name="Alex Boardman" userId="3c4038fad9741b6e" providerId="LiveId" clId="{10DDF67D-2C8C-45A4-99F6-2B5EA3A15362}" dt="2024-03-08T09:41:33.694" v="54" actId="20577"/>
          <ac:spMkLst>
            <pc:docMk/>
            <pc:sldMk cId="872264648" sldId="263"/>
            <ac:spMk id="3" creationId="{4038556A-2CEE-87BC-B11F-97B00628D231}"/>
          </ac:spMkLst>
        </pc:spChg>
        <pc:spChg chg="mod">
          <ac:chgData name="Alex Boardman" userId="3c4038fad9741b6e" providerId="LiveId" clId="{10DDF67D-2C8C-45A4-99F6-2B5EA3A15362}" dt="2024-03-08T09:41:48.237" v="55" actId="1076"/>
          <ac:spMkLst>
            <pc:docMk/>
            <pc:sldMk cId="872264648" sldId="263"/>
            <ac:spMk id="9" creationId="{29CCF151-EF9E-F032-669F-9DAB5A190670}"/>
          </ac:spMkLst>
        </pc:spChg>
      </pc:sldChg>
      <pc:sldChg chg="modSp mod">
        <pc:chgData name="Alex Boardman" userId="3c4038fad9741b6e" providerId="LiveId" clId="{10DDF67D-2C8C-45A4-99F6-2B5EA3A15362}" dt="2024-03-08T09:44:17.101" v="162" actId="1076"/>
        <pc:sldMkLst>
          <pc:docMk/>
          <pc:sldMk cId="818257539" sldId="264"/>
        </pc:sldMkLst>
        <pc:spChg chg="mod">
          <ac:chgData name="Alex Boardman" userId="3c4038fad9741b6e" providerId="LiveId" clId="{10DDF67D-2C8C-45A4-99F6-2B5EA3A15362}" dt="2024-03-08T09:43:36.303" v="157" actId="20577"/>
          <ac:spMkLst>
            <pc:docMk/>
            <pc:sldMk cId="818257539" sldId="264"/>
            <ac:spMk id="2" creationId="{60593C32-153B-507B-0176-3FB072996EA0}"/>
          </ac:spMkLst>
        </pc:spChg>
        <pc:picChg chg="mod">
          <ac:chgData name="Alex Boardman" userId="3c4038fad9741b6e" providerId="LiveId" clId="{10DDF67D-2C8C-45A4-99F6-2B5EA3A15362}" dt="2024-03-08T09:44:10.457" v="161" actId="1076"/>
          <ac:picMkLst>
            <pc:docMk/>
            <pc:sldMk cId="818257539" sldId="264"/>
            <ac:picMk id="7" creationId="{20874029-1AB1-9064-99CC-E417C874DCE5}"/>
          </ac:picMkLst>
        </pc:picChg>
        <pc:picChg chg="mod">
          <ac:chgData name="Alex Boardman" userId="3c4038fad9741b6e" providerId="LiveId" clId="{10DDF67D-2C8C-45A4-99F6-2B5EA3A15362}" dt="2024-03-08T09:44:17.101" v="162" actId="1076"/>
          <ac:picMkLst>
            <pc:docMk/>
            <pc:sldMk cId="818257539" sldId="264"/>
            <ac:picMk id="11" creationId="{A0027DF9-17B6-3438-98BB-3C694BA9C035}"/>
          </ac:picMkLst>
        </pc:picChg>
      </pc:sldChg>
      <pc:sldChg chg="modSp mod">
        <pc:chgData name="Alex Boardman" userId="3c4038fad9741b6e" providerId="LiveId" clId="{10DDF67D-2C8C-45A4-99F6-2B5EA3A15362}" dt="2024-03-08T09:46:07.373" v="170" actId="20577"/>
        <pc:sldMkLst>
          <pc:docMk/>
          <pc:sldMk cId="3903522304" sldId="268"/>
        </pc:sldMkLst>
        <pc:spChg chg="mod">
          <ac:chgData name="Alex Boardman" userId="3c4038fad9741b6e" providerId="LiveId" clId="{10DDF67D-2C8C-45A4-99F6-2B5EA3A15362}" dt="2024-03-08T09:46:07.373" v="170" actId="20577"/>
          <ac:spMkLst>
            <pc:docMk/>
            <pc:sldMk cId="3903522304" sldId="268"/>
            <ac:spMk id="2" creationId="{60593C32-153B-507B-0176-3FB072996EA0}"/>
          </ac:spMkLst>
        </pc:spChg>
      </pc:sldChg>
      <pc:sldChg chg="addSp modSp mod">
        <pc:chgData name="Alex Boardman" userId="3c4038fad9741b6e" providerId="LiveId" clId="{10DDF67D-2C8C-45A4-99F6-2B5EA3A15362}" dt="2024-03-08T09:32:54.455" v="21" actId="22"/>
        <pc:sldMkLst>
          <pc:docMk/>
          <pc:sldMk cId="863790732" sldId="274"/>
        </pc:sldMkLst>
        <pc:spChg chg="mod">
          <ac:chgData name="Alex Boardman" userId="3c4038fad9741b6e" providerId="LiveId" clId="{10DDF67D-2C8C-45A4-99F6-2B5EA3A15362}" dt="2024-03-08T09:31:56.472" v="20" actId="20577"/>
          <ac:spMkLst>
            <pc:docMk/>
            <pc:sldMk cId="863790732" sldId="274"/>
            <ac:spMk id="7" creationId="{A530CB02-875B-D904-4318-F29E80CB2D92}"/>
          </ac:spMkLst>
        </pc:spChg>
        <pc:picChg chg="add">
          <ac:chgData name="Alex Boardman" userId="3c4038fad9741b6e" providerId="LiveId" clId="{10DDF67D-2C8C-45A4-99F6-2B5EA3A15362}" dt="2024-03-08T09:32:54.455" v="21" actId="22"/>
          <ac:picMkLst>
            <pc:docMk/>
            <pc:sldMk cId="863790732" sldId="274"/>
            <ac:picMk id="4" creationId="{BAA02520-FA42-14BD-A2A3-0CABF3D6644F}"/>
          </ac:picMkLst>
        </pc:picChg>
      </pc:sldChg>
      <pc:sldChg chg="modNotesTx">
        <pc:chgData name="Alex Boardman" userId="3c4038fad9741b6e" providerId="LiveId" clId="{10DDF67D-2C8C-45A4-99F6-2B5EA3A15362}" dt="2024-03-08T09:52:48.338" v="535" actId="20577"/>
        <pc:sldMkLst>
          <pc:docMk/>
          <pc:sldMk cId="1291141807" sldId="276"/>
        </pc:sldMkLst>
      </pc:sldChg>
      <pc:sldChg chg="del">
        <pc:chgData name="Alex Boardman" userId="3c4038fad9741b6e" providerId="LiveId" clId="{10DDF67D-2C8C-45A4-99F6-2B5EA3A15362}" dt="2024-03-08T09:34:02.287" v="22" actId="2696"/>
        <pc:sldMkLst>
          <pc:docMk/>
          <pc:sldMk cId="338501075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26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13DFF-1500-E993-0525-6D2880B575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t="6640" r="-1" b="663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7BE19-7D58-4247-4CBC-4835F3CC8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600" b="1" dirty="0">
                <a:solidFill>
                  <a:schemeClr val="bg1"/>
                </a:solidFill>
              </a:rPr>
              <a:t>F1 Grand Prix Race Win Predictor – Sprint 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F1">
            <a:hlinkClick r:id="" action="ppaction://media"/>
            <a:extLst>
              <a:ext uri="{FF2B5EF4-FFF2-40B4-BE49-F238E27FC236}">
                <a16:creationId xmlns:a16="http://schemas.microsoft.com/office/drawing/2014/main" id="{93B25A27-DD8A-07EC-ADA3-FD206359E9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831.25"/>
                  <p14:fade out="29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50902" y="5826125"/>
            <a:ext cx="487363" cy="487363"/>
          </a:xfrm>
          <a:prstGeom prst="rect">
            <a:avLst/>
          </a:prstGeom>
        </p:spPr>
      </p:pic>
      <p:pic>
        <p:nvPicPr>
          <p:cNvPr id="8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4A8F9AEF-B541-67D1-8109-D2809A253AB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9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950FDA36-50D2-F9BD-958A-19E74D7ED4A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595"/>
                  <p14:fade in="150" out="2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3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1031-D212-44F2-3A3B-966EFBFF7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76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2513-8DE4-B3C9-619D-E59A7DC1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Processing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9A9E-52F1-A9A0-3C89-1A2192EA9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28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FB0BB-010C-E44E-689B-683469F2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performance F1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877BD-7D0A-0B27-6F77-BADADCC993E6}"/>
              </a:ext>
            </a:extLst>
          </p:cNvPr>
          <p:cNvSpPr txBox="1"/>
          <p:nvPr/>
        </p:nvSpPr>
        <p:spPr>
          <a:xfrm>
            <a:off x="8456522" y="5633765"/>
            <a:ext cx="340855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Benchmark : Predict each row will not win and you will be 95% accurate.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44E23-958F-AC3B-CA65-06B3A4CE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535" y="696388"/>
            <a:ext cx="11327549" cy="39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B0BB-010C-E44E-689B-683469F2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F1 on 1 (race win)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3915-088F-963F-AA85-05833C925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6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DC69-1976-96E6-884F-1F1A3AFE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money would we have made 2023?</a:t>
            </a:r>
          </a:p>
        </p:txBody>
      </p:sp>
    </p:spTree>
    <p:extLst>
      <p:ext uri="{BB962C8B-B14F-4D97-AF65-F5344CB8AC3E}">
        <p14:creationId xmlns:p14="http://schemas.microsoft.com/office/powerpoint/2010/main" val="148590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E6AFD-9093-0A32-BA64-E4C46B4E9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Let me take you back to 2021…</a:t>
            </a:r>
          </a:p>
        </p:txBody>
      </p:sp>
      <p:pic>
        <p:nvPicPr>
          <p:cNvPr id="11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1F7C5400-70BF-62A4-E572-63DB2099E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4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1AE8F9CA-1572-2B40-765D-591B2E64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/>
              <a:t>Thanks for your time &amp; Happy Women’s Day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1559</TotalTime>
  <Words>65</Words>
  <Application>Microsoft Office PowerPoint</Application>
  <PresentationFormat>Widescreen</PresentationFormat>
  <Paragraphs>9</Paragraphs>
  <Slides>8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Office Theme</vt:lpstr>
      <vt:lpstr>F1 Grand Prix Race Win Predictor – Sprint 2</vt:lpstr>
      <vt:lpstr>PowerPoint Presentation</vt:lpstr>
      <vt:lpstr>Processing Steps</vt:lpstr>
      <vt:lpstr>Model performance F1</vt:lpstr>
      <vt:lpstr>Model performance F1 on 1 (race win)</vt:lpstr>
      <vt:lpstr>How much money would we have made 2023?</vt:lpstr>
      <vt:lpstr>Let me take you back to 2021…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3</cp:revision>
  <dcterms:created xsi:type="dcterms:W3CDTF">2024-02-04T09:38:08Z</dcterms:created>
  <dcterms:modified xsi:type="dcterms:W3CDTF">2024-03-27T12:51:14Z</dcterms:modified>
</cp:coreProperties>
</file>